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a8c51813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a8c51813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a8c51813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a8c51813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a8c51813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a8c51813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a8c51813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a8c51813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a8c51813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a8c51813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a8c51813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a8c51813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a8c51813e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a8c51813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 компьютерных сетей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ИУ6-52 Астахов Сергей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Предпосылки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3605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телетайп - одно из первых устройств для обмена цифровой информацией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проблемы ненадежности прямого соединения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радиосеть как прообраз децентрализованной сети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175" y="1567550"/>
            <a:ext cx="3182224" cy="16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6188038" y="3238225"/>
            <a:ext cx="11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Телетайп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Теоретическая концепция компьютерной сети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4584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Фундаментальные свойства современной компьютерной сети: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Все региональные узлы связи в сети равноправны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Сообщения передаются в цифровом виде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Сообщение разбивается на пакеты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ru" sz="1400">
                <a:latin typeface="Montserrat"/>
                <a:ea typeface="Montserrat"/>
                <a:cs typeface="Montserrat"/>
                <a:sym typeface="Montserrat"/>
              </a:rPr>
              <a:t>«On Distributed Communication Networks», 1962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125" y="1567550"/>
            <a:ext cx="2206275" cy="26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/>
        </p:nvSpPr>
        <p:spPr>
          <a:xfrm>
            <a:off x="6453863" y="4179575"/>
            <a:ext cx="155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Пол Бэран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(1926-2011)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ARPANET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297500" y="1567550"/>
            <a:ext cx="4855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В 1957 Минобороны США создает </a:t>
            </a: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DARPA (Defense Advanced Research Projects Agency — агентство передовых оборонных исследовательских проектов)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В 1967 впервые применена на практике идея пакетной коммутации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В 1969 запускается ARPANET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200" y="1307850"/>
            <a:ext cx="2331233" cy="29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6653665" y="4219050"/>
            <a:ext cx="192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Лоуренс Робертс,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директор DARPA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(1937-2018)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TCP/IP</a:t>
            </a:r>
            <a:endParaRPr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00" y="1567550"/>
            <a:ext cx="4842250" cy="306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3800" y="1108175"/>
            <a:ext cx="1733100" cy="22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/>
          <p:nvPr/>
        </p:nvSpPr>
        <p:spPr>
          <a:xfrm>
            <a:off x="7100190" y="3313525"/>
            <a:ext cx="192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Эллиот Кан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(1938-н.в.)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p17"/>
          <p:cNvPicPr preferRelativeResize="0"/>
          <p:nvPr/>
        </p:nvPicPr>
        <p:blipFill rotWithShape="1">
          <a:blip r:embed="rId5">
            <a:alphaModFix/>
          </a:blip>
          <a:srcRect b="0" l="29393" r="0" t="0"/>
          <a:stretch/>
        </p:blipFill>
        <p:spPr>
          <a:xfrm>
            <a:off x="5196125" y="1994950"/>
            <a:ext cx="1907387" cy="202605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/>
          <p:nvPr/>
        </p:nvSpPr>
        <p:spPr>
          <a:xfrm>
            <a:off x="5189678" y="4021000"/>
            <a:ext cx="192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Винтон Серф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(1943-н.в.)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Domain Name System</a:t>
            </a:r>
            <a:endParaRPr/>
          </a:p>
        </p:txBody>
      </p:sp>
      <p:sp>
        <p:nvSpPr>
          <p:cNvPr id="176" name="Google Shape;176;p18"/>
          <p:cNvSpPr txBox="1"/>
          <p:nvPr>
            <p:ph idx="1" type="body"/>
          </p:nvPr>
        </p:nvSpPr>
        <p:spPr>
          <a:xfrm>
            <a:off x="1297500" y="1567550"/>
            <a:ext cx="4328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Распределённость администрирования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Распределённость хранения информации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Кэширование информации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Иерархическая структура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ru" sz="1400">
                <a:latin typeface="Montserrat"/>
                <a:ea typeface="Montserrat"/>
                <a:cs typeface="Montserrat"/>
                <a:sym typeface="Montserrat"/>
              </a:rPr>
              <a:t>Резервирование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250" y="1567550"/>
            <a:ext cx="3974325" cy="18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Развитие WWW</a:t>
            </a:r>
            <a:endParaRPr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1297500" y="1567550"/>
            <a:ext cx="3379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HTML - 1993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JavaScript - 1995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CSS - 1996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HTML 4.0 - 1997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Адаптивный дизайн - 2010е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07850"/>
            <a:ext cx="4162500" cy="277808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/>
          <p:nvPr/>
        </p:nvSpPr>
        <p:spPr>
          <a:xfrm>
            <a:off x="5693090" y="4085925"/>
            <a:ext cx="192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Тим Бернерс-Ли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(1955-н.в.)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</a:t>
            </a:r>
            <a:endParaRPr/>
          </a:p>
        </p:txBody>
      </p:sp>
      <p:sp>
        <p:nvSpPr>
          <p:cNvPr id="191" name="Google Shape;191;p20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